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41170-E717-4C4B-93CB-FABDFB0C5DE1}" v="2" dt="2025-03-03T14:50:49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, Lisa" userId="9fcbb387-5689-429b-87d8-06a5581e943c" providerId="ADAL" clId="{06375863-17E7-4F07-BA5A-515C66D8D201}"/>
    <pc:docChg chg="modSld">
      <pc:chgData name="Oliver, Lisa" userId="9fcbb387-5689-429b-87d8-06a5581e943c" providerId="ADAL" clId="{06375863-17E7-4F07-BA5A-515C66D8D201}" dt="2025-01-16T18:20:28.392" v="1"/>
      <pc:docMkLst>
        <pc:docMk/>
      </pc:docMkLst>
      <pc:sldChg chg="addSp modSp modAnim">
        <pc:chgData name="Oliver, Lisa" userId="9fcbb387-5689-429b-87d8-06a5581e943c" providerId="ADAL" clId="{06375863-17E7-4F07-BA5A-515C66D8D201}" dt="2025-01-16T18:20:28.392" v="1"/>
        <pc:sldMkLst>
          <pc:docMk/>
          <pc:sldMk cId="330780249" sldId="257"/>
        </pc:sldMkLst>
        <pc:picChg chg="add mod">
          <ac:chgData name="Oliver, Lisa" userId="9fcbb387-5689-429b-87d8-06a5581e943c" providerId="ADAL" clId="{06375863-17E7-4F07-BA5A-515C66D8D201}" dt="2025-01-16T18:20:19.034" v="0"/>
          <ac:picMkLst>
            <pc:docMk/>
            <pc:sldMk cId="330780249" sldId="257"/>
            <ac:picMk id="2" creationId="{A0F6AF2B-E7CA-FAE6-8A24-EA54DFC25F0E}"/>
          </ac:picMkLst>
        </pc:picChg>
      </pc:sldChg>
    </pc:docChg>
  </pc:docChgLst>
  <pc:docChgLst>
    <pc:chgData name="Oliver, Lisa" userId="cfb2a66f-8b9d-44c8-b74e-ae304664aff0" providerId="ADAL" clId="{9BEC86CA-1D23-45D9-87DD-F98C4E8EE84D}"/>
    <pc:docChg chg="undo custSel modSld replTag delTag">
      <pc:chgData name="Oliver, Lisa" userId="cfb2a66f-8b9d-44c8-b74e-ae304664aff0" providerId="ADAL" clId="{9BEC86CA-1D23-45D9-87DD-F98C4E8EE84D}" dt="2025-02-13T16:29:30.297" v="38"/>
      <pc:docMkLst>
        <pc:docMk/>
      </pc:docMkLst>
      <pc:sldChg chg="addSp delSp modSp mod delAnim modAnim replTag delTag">
        <pc:chgData name="Oliver, Lisa" userId="cfb2a66f-8b9d-44c8-b74e-ae304664aff0" providerId="ADAL" clId="{9BEC86CA-1D23-45D9-87DD-F98C4E8EE84D}" dt="2025-02-13T16:29:30.297" v="38"/>
        <pc:sldMkLst>
          <pc:docMk/>
          <pc:sldMk cId="3404326511" sldId="256"/>
        </pc:sldMkLst>
        <pc:spChg chg="add del mod">
          <ac:chgData name="Oliver, Lisa" userId="cfb2a66f-8b9d-44c8-b74e-ae304664aff0" providerId="ADAL" clId="{9BEC86CA-1D23-45D9-87DD-F98C4E8EE84D}" dt="2025-01-29T13:36:54.216" v="34" actId="478"/>
          <ac:spMkLst>
            <pc:docMk/>
            <pc:sldMk cId="3404326511" sldId="256"/>
            <ac:spMk id="2" creationId="{B30285D7-9F22-51EE-2496-3C481D1C89AE}"/>
          </ac:spMkLst>
        </pc:spChg>
        <pc:picChg chg="mod">
          <ac:chgData name="Oliver, Lisa" userId="cfb2a66f-8b9d-44c8-b74e-ae304664aff0" providerId="ADAL" clId="{9BEC86CA-1D23-45D9-87DD-F98C4E8EE84D}" dt="2025-02-13T16:29:25.568" v="36" actId="1076"/>
          <ac:picMkLst>
            <pc:docMk/>
            <pc:sldMk cId="3404326511" sldId="256"/>
            <ac:picMk id="2" creationId="{E6FDF7AC-2865-9BC2-FEF3-61C4D8876C45}"/>
          </ac:picMkLst>
        </pc:picChg>
        <pc:picChg chg="del">
          <ac:chgData name="Oliver, Lisa" userId="cfb2a66f-8b9d-44c8-b74e-ae304664aff0" providerId="ADAL" clId="{9BEC86CA-1D23-45D9-87DD-F98C4E8EE84D}" dt="2025-02-13T16:28:34.763" v="35" actId="478"/>
          <ac:picMkLst>
            <pc:docMk/>
            <pc:sldMk cId="3404326511" sldId="256"/>
            <ac:picMk id="8" creationId="{2814C050-F5C9-D2D2-6AAA-8BCE215CFB27}"/>
          </ac:picMkLst>
        </pc:picChg>
      </pc:sldChg>
      <pc:sldChg chg="addSp delSp modSp mod replTag delTag">
        <pc:chgData name="Oliver, Lisa" userId="cfb2a66f-8b9d-44c8-b74e-ae304664aff0" providerId="ADAL" clId="{9BEC86CA-1D23-45D9-87DD-F98C4E8EE84D}" dt="2025-01-28T13:25:39.784" v="21" actId="478"/>
        <pc:sldMkLst>
          <pc:docMk/>
          <pc:sldMk cId="330780249" sldId="257"/>
        </pc:sldMkLst>
        <pc:spChg chg="add del mod">
          <ac:chgData name="Oliver, Lisa" userId="cfb2a66f-8b9d-44c8-b74e-ae304664aff0" providerId="ADAL" clId="{9BEC86CA-1D23-45D9-87DD-F98C4E8EE84D}" dt="2025-01-28T13:25:39.784" v="21" actId="478"/>
          <ac:spMkLst>
            <pc:docMk/>
            <pc:sldMk cId="330780249" sldId="257"/>
            <ac:spMk id="3" creationId="{69040E56-43C4-BA54-B4A4-EFCD37D96017}"/>
          </ac:spMkLst>
        </pc:spChg>
      </pc:sldChg>
    </pc:docChg>
  </pc:docChgLst>
  <pc:docChgLst>
    <pc:chgData name="Oliver, Lisa" userId="cfb2a66f-8b9d-44c8-b74e-ae304664aff0" providerId="ADAL" clId="{E2941170-E717-4C4B-93CB-FABDFB0C5DE1}"/>
    <pc:docChg chg="custSel modSld">
      <pc:chgData name="Oliver, Lisa" userId="cfb2a66f-8b9d-44c8-b74e-ae304664aff0" providerId="ADAL" clId="{E2941170-E717-4C4B-93CB-FABDFB0C5DE1}" dt="2025-03-03T14:50:49.033" v="4"/>
      <pc:docMkLst>
        <pc:docMk/>
      </pc:docMkLst>
      <pc:sldChg chg="delSp modSp mod delAnim modAnim">
        <pc:chgData name="Oliver, Lisa" userId="cfb2a66f-8b9d-44c8-b74e-ae304664aff0" providerId="ADAL" clId="{E2941170-E717-4C4B-93CB-FABDFB0C5DE1}" dt="2025-03-03T14:50:49.033" v="4"/>
        <pc:sldMkLst>
          <pc:docMk/>
          <pc:sldMk cId="3404326511" sldId="256"/>
        </pc:sldMkLst>
        <pc:spChg chg="mod">
          <ac:chgData name="Oliver, Lisa" userId="cfb2a66f-8b9d-44c8-b74e-ae304664aff0" providerId="ADAL" clId="{E2941170-E717-4C4B-93CB-FABDFB0C5DE1}" dt="2025-02-28T15:23:57.309" v="1" actId="20577"/>
          <ac:spMkLst>
            <pc:docMk/>
            <pc:sldMk cId="3404326511" sldId="256"/>
            <ac:spMk id="7" creationId="{F30EB82E-C555-7BEC-C3DB-C1F439325E25}"/>
          </ac:spMkLst>
        </pc:spChg>
        <pc:picChg chg="del">
          <ac:chgData name="Oliver, Lisa" userId="cfb2a66f-8b9d-44c8-b74e-ae304664aff0" providerId="ADAL" clId="{E2941170-E717-4C4B-93CB-FABDFB0C5DE1}" dt="2025-03-03T14:50:18.897" v="2" actId="478"/>
          <ac:picMkLst>
            <pc:docMk/>
            <pc:sldMk cId="3404326511" sldId="256"/>
            <ac:picMk id="2" creationId="{E6FDF7AC-2865-9BC2-FEF3-61C4D8876C45}"/>
          </ac:picMkLst>
        </pc:picChg>
        <pc:picChg chg="mod">
          <ac:chgData name="Oliver, Lisa" userId="cfb2a66f-8b9d-44c8-b74e-ae304664aff0" providerId="ADAL" clId="{E2941170-E717-4C4B-93CB-FABDFB0C5DE1}" dt="2025-03-03T14:50:46.086" v="3" actId="1076"/>
          <ac:picMkLst>
            <pc:docMk/>
            <pc:sldMk cId="3404326511" sldId="256"/>
            <ac:picMk id="3" creationId="{9762BF49-0416-6D7B-E576-0517544D2A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9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437BEB-F197-4F82-848F-CA4C5312A2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EE78C4-D0E0-484C-9ADC-2A5197DBE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9BF07B-D757-AA01-5303-39C266256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407" y="1116447"/>
            <a:ext cx="7401185" cy="315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D6A48-C118-FB22-09ED-7EA4E6CE5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9672" y="239423"/>
            <a:ext cx="2924583" cy="790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EB82E-C555-7BEC-C3DB-C1F439325E25}"/>
              </a:ext>
            </a:extLst>
          </p:cNvPr>
          <p:cNvSpPr txBox="1"/>
          <p:nvPr/>
        </p:nvSpPr>
        <p:spPr>
          <a:xfrm>
            <a:off x="3047999" y="4689641"/>
            <a:ext cx="60960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Intake Screener Training – Navigating the Alleged Perpetrator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Details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62BF49-0416-6D7B-E576-0517544D2A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6644" y="5780157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3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2"/>
    </mc:Choice>
    <mc:Fallback xmlns="">
      <p:transition spd="slow" advTm="10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lesforce Intake Screener Part 16 Alleged Perp">
            <a:hlinkClick r:id="" action="ppaction://media"/>
            <a:extLst>
              <a:ext uri="{FF2B5EF4-FFF2-40B4-BE49-F238E27FC236}">
                <a16:creationId xmlns:a16="http://schemas.microsoft.com/office/drawing/2014/main" id="{A0F6AF2B-E7CA-FAE6-8A24-EA54DFC25F0E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10</Words>
  <Application>Microsoft Office PowerPoint</Application>
  <PresentationFormat>Widescreen</PresentationFormat>
  <Paragraphs>1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Retrospect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Oliver</dc:creator>
  <cp:lastModifiedBy>Oliver, Lisa</cp:lastModifiedBy>
  <cp:revision>1</cp:revision>
  <dcterms:created xsi:type="dcterms:W3CDTF">2025-01-16T17:54:55Z</dcterms:created>
  <dcterms:modified xsi:type="dcterms:W3CDTF">2025-03-03T14:50:50Z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B8815EF0-0B5E-4936-A36D-402BAF9318BB</vt:lpwstr>
  </property>
  <property fmtid="{D5CDD505-2E9C-101B-9397-08002B2CF9AE}" pid="3" name="ArticulatePath">
    <vt:lpwstr>Presentation4</vt:lpwstr>
  </property>
  <property fmtid="{D5CDD505-2E9C-101B-9397-08002B2CF9AE}" pid="4" name="MSIP_Label_ea60d57e-af5b-4752-ac57-3e4f28ca11dc_Enabled">
    <vt:lpwstr>true</vt:lpwstr>
  </property>
  <property fmtid="{D5CDD505-2E9C-101B-9397-08002B2CF9AE}" pid="5" name="MSIP_Label_ea60d57e-af5b-4752-ac57-3e4f28ca11dc_SetDate">
    <vt:lpwstr>2025-01-16T18:20:28Z</vt:lpwstr>
  </property>
  <property fmtid="{D5CDD505-2E9C-101B-9397-08002B2CF9AE}" pid="6" name="MSIP_Label_ea60d57e-af5b-4752-ac57-3e4f28ca11dc_Method">
    <vt:lpwstr>Standard</vt:lpwstr>
  </property>
  <property fmtid="{D5CDD505-2E9C-101B-9397-08002B2CF9AE}" pid="7" name="MSIP_Label_ea60d57e-af5b-4752-ac57-3e4f28ca11dc_Name">
    <vt:lpwstr>ea60d57e-af5b-4752-ac57-3e4f28ca11dc</vt:lpwstr>
  </property>
  <property fmtid="{D5CDD505-2E9C-101B-9397-08002B2CF9AE}" pid="8" name="MSIP_Label_ea60d57e-af5b-4752-ac57-3e4f28ca11dc_SiteId">
    <vt:lpwstr>36da45f1-dd2c-4d1f-af13-5abe46b99921</vt:lpwstr>
  </property>
  <property fmtid="{D5CDD505-2E9C-101B-9397-08002B2CF9AE}" pid="9" name="MSIP_Label_ea60d57e-af5b-4752-ac57-3e4f28ca11dc_ActionId">
    <vt:lpwstr>aac75622-1501-4795-8ad0-ed1978722ada</vt:lpwstr>
  </property>
  <property fmtid="{D5CDD505-2E9C-101B-9397-08002B2CF9AE}" pid="10" name="MSIP_Label_ea60d57e-af5b-4752-ac57-3e4f28ca11dc_ContentBits">
    <vt:lpwstr>0</vt:lpwstr>
  </property>
</Properties>
</file>